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62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72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5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61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41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74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945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678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56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221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94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4848B-1366-4329-A5E2-63D8E8CD8CDA}" type="datetimeFigureOut">
              <a:rPr kumimoji="1" lang="ja-JP" altLang="en-US" smtClean="0"/>
              <a:t>2015/12/20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86A2A-65CE-4276-AD03-09A26E72E5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65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 rot="10800000">
            <a:off x="10966708" y="5810760"/>
            <a:ext cx="738937" cy="450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86141" y="209336"/>
            <a:ext cx="702224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7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One Point English</a:t>
            </a:r>
            <a:endParaRPr lang="ja-JP" altLang="en-US" sz="7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9382" y="1508073"/>
            <a:ext cx="9623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生は、入試が近づき、高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生はもう新学年ですね！！そんな皆さん。英語の基礎と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いえば単語ですよね？？もう完璧でしょうか？？それでは、確認していきましょう！！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3495" y="2351219"/>
            <a:ext cx="104910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①</a:t>
            </a:r>
            <a:r>
              <a:rPr lang="ja-JP" altLang="en-US" sz="3200" dirty="0" err="1"/>
              <a:t>ｓ</a:t>
            </a:r>
            <a:r>
              <a:rPr kumimoji="1" lang="en-US" altLang="ja-JP" sz="3200" dirty="0" smtClean="0"/>
              <a:t>wear</a:t>
            </a:r>
            <a:r>
              <a:rPr kumimoji="1" lang="ja-JP" altLang="en-US" sz="3200" dirty="0" smtClean="0"/>
              <a:t>　           ②</a:t>
            </a:r>
            <a:r>
              <a:rPr kumimoji="1" lang="en-US" altLang="ja-JP" sz="3200" dirty="0" smtClean="0"/>
              <a:t>prosecute     </a:t>
            </a:r>
            <a:r>
              <a:rPr kumimoji="1" lang="ja-JP" altLang="en-US" sz="3200" dirty="0" smtClean="0"/>
              <a:t>③</a:t>
            </a:r>
            <a:r>
              <a:rPr kumimoji="1" lang="en-US" altLang="ja-JP" sz="3200" dirty="0" smtClean="0"/>
              <a:t>persecute   </a:t>
            </a:r>
            <a:r>
              <a:rPr kumimoji="1" lang="ja-JP" altLang="en-US" sz="3200" dirty="0" smtClean="0"/>
              <a:t>④</a:t>
            </a:r>
            <a:r>
              <a:rPr kumimoji="1" lang="en-US" altLang="ja-JP" sz="3200" dirty="0" smtClean="0"/>
              <a:t>tremendous </a:t>
            </a:r>
          </a:p>
          <a:p>
            <a:r>
              <a:rPr lang="ja-JP" altLang="en-US" sz="3200" dirty="0" smtClean="0"/>
              <a:t>⑤</a:t>
            </a:r>
            <a:r>
              <a:rPr lang="en-US" altLang="ja-JP" sz="3200" dirty="0" smtClean="0"/>
              <a:t>comprehend   </a:t>
            </a:r>
            <a:r>
              <a:rPr lang="ja-JP" altLang="en-US" sz="3200" dirty="0" smtClean="0"/>
              <a:t>⑥</a:t>
            </a:r>
            <a:r>
              <a:rPr lang="en-US" altLang="ja-JP" sz="3200" dirty="0" smtClean="0"/>
              <a:t>accomplish  </a:t>
            </a:r>
            <a:r>
              <a:rPr lang="ja-JP" altLang="en-US" sz="3200" dirty="0" smtClean="0"/>
              <a:t>⑦</a:t>
            </a:r>
            <a:r>
              <a:rPr lang="en-US" altLang="ja-JP" sz="3200" dirty="0" smtClean="0"/>
              <a:t>relevant      </a:t>
            </a:r>
            <a:r>
              <a:rPr lang="ja-JP" altLang="en-US" sz="3200" dirty="0" smtClean="0"/>
              <a:t>⑧</a:t>
            </a:r>
            <a:r>
              <a:rPr lang="en-US" altLang="ja-JP" sz="3200" dirty="0" smtClean="0"/>
              <a:t>irrelevant</a:t>
            </a:r>
          </a:p>
          <a:p>
            <a:r>
              <a:rPr lang="ja-JP" altLang="en-US" sz="3200" dirty="0" smtClean="0"/>
              <a:t>⑨</a:t>
            </a:r>
            <a:r>
              <a:rPr lang="en-US" altLang="ja-JP" sz="3200" dirty="0" smtClean="0"/>
              <a:t>warrant            </a:t>
            </a:r>
            <a:r>
              <a:rPr lang="ja-JP" altLang="en-US" sz="3200" dirty="0" smtClean="0"/>
              <a:t>⑩</a:t>
            </a:r>
            <a:r>
              <a:rPr lang="en-US" altLang="ja-JP" sz="3200" dirty="0" smtClean="0"/>
              <a:t>deliberate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 rot="10800000">
            <a:off x="10966708" y="580999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答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え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rot="10800000">
            <a:off x="1240021" y="5615188"/>
            <a:ext cx="941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①誓う、ののしる②起訴する③～を迫害する④凄まじい⑤十分に理解する</a:t>
            </a:r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⑥成し遂げる⑦関連性のある⑧不適当な、見当はずれの⑨～を保証する⑩慎重な、故意の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0" r="13768"/>
          <a:stretch/>
        </p:blipFill>
        <p:spPr>
          <a:xfrm rot="565138">
            <a:off x="10392095" y="351015"/>
            <a:ext cx="1604827" cy="1869859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2410993" y="4310454"/>
            <a:ext cx="8053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問正解しましたか？？高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生はもちろん完璧ですよね？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31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日の英語千題テストに向けて、高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生はしっかり復習しましょう！！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4" t="7209" r="35756" b="14788"/>
          <a:stretch/>
        </p:blipFill>
        <p:spPr>
          <a:xfrm>
            <a:off x="349358" y="3932511"/>
            <a:ext cx="1509474" cy="1626337"/>
          </a:xfrm>
          <a:prstGeom prst="rect">
            <a:avLst/>
          </a:prstGeom>
        </p:spPr>
      </p:pic>
      <p:sp>
        <p:nvSpPr>
          <p:cNvPr id="13" name="円形吹き出し 12"/>
          <p:cNvSpPr/>
          <p:nvPr/>
        </p:nvSpPr>
        <p:spPr>
          <a:xfrm>
            <a:off x="1906073" y="3913042"/>
            <a:ext cx="8751911" cy="1441154"/>
          </a:xfrm>
          <a:prstGeom prst="wedgeEllipseCallout">
            <a:avLst>
              <a:gd name="adj1" fmla="val -48703"/>
              <a:gd name="adj2" fmla="val 3926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326434" y="717168"/>
            <a:ext cx="1923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12/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 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更新</a:t>
            </a:r>
            <a:endParaRPr kumimoji="1"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458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綾瀬-⑩</dc:creator>
  <cp:lastModifiedBy>綾瀬-⑩</cp:lastModifiedBy>
  <cp:revision>5</cp:revision>
  <cp:lastPrinted>2015-12-20T08:49:56Z</cp:lastPrinted>
  <dcterms:created xsi:type="dcterms:W3CDTF">2015-12-20T07:11:50Z</dcterms:created>
  <dcterms:modified xsi:type="dcterms:W3CDTF">2015-12-20T08:50:36Z</dcterms:modified>
</cp:coreProperties>
</file>